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Friday, August </a:t>
            </a:r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Mass notes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Mass </a:t>
            </a:r>
            <a:r>
              <a:rPr lang="en-US" sz="3000" dirty="0">
                <a:solidFill>
                  <a:srgbClr val="00B0F0"/>
                </a:solidFill>
              </a:rPr>
              <a:t>activities</a:t>
            </a:r>
            <a:endParaRPr lang="en-US" sz="3000" dirty="0" smtClean="0">
              <a:solidFill>
                <a:srgbClr val="00B0F0"/>
              </a:solidFill>
            </a:endParaRPr>
          </a:p>
          <a:p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Metric </a:t>
            </a:r>
            <a:r>
              <a:rPr lang="en-US" sz="3000" dirty="0">
                <a:solidFill>
                  <a:schemeClr val="accent4"/>
                </a:solidFill>
              </a:rPr>
              <a:t>Monster  </a:t>
            </a:r>
            <a:endParaRPr lang="en-US" sz="3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chemeClr val="accent4"/>
                </a:solidFill>
              </a:rPr>
              <a:t>-rough=Tues, </a:t>
            </a:r>
            <a:r>
              <a:rPr lang="en-US" sz="3000" dirty="0">
                <a:solidFill>
                  <a:schemeClr val="accent4"/>
                </a:solidFill>
              </a:rPr>
              <a:t>8/8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accent4"/>
                </a:solidFill>
              </a:rPr>
              <a:t>-final=Mon</a:t>
            </a:r>
            <a:r>
              <a:rPr lang="en-US" sz="3000" dirty="0">
                <a:solidFill>
                  <a:schemeClr val="accent4"/>
                </a:solidFill>
              </a:rPr>
              <a:t>, </a:t>
            </a:r>
            <a:r>
              <a:rPr lang="en-US" sz="3000" dirty="0" smtClean="0">
                <a:solidFill>
                  <a:schemeClr val="accent4"/>
                </a:solidFill>
              </a:rPr>
              <a:t>8/14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do you think would have more mass – a </a:t>
            </a:r>
            <a:r>
              <a:rPr lang="en-US" dirty="0">
                <a:solidFill>
                  <a:srgbClr val="FFFF00"/>
                </a:solidFill>
              </a:rPr>
              <a:t>T</a:t>
            </a:r>
            <a:r>
              <a:rPr lang="en-US" dirty="0" smtClean="0">
                <a:solidFill>
                  <a:srgbClr val="FFFF00"/>
                </a:solidFill>
              </a:rPr>
              <a:t>wix bar or a Butterfinger bar?  Why?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Metric System Note Sheet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39159</TotalTime>
  <Words>70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Friday, August 4, 2016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330</cp:revision>
  <cp:lastPrinted>2016-04-26T17:44:54Z</cp:lastPrinted>
  <dcterms:created xsi:type="dcterms:W3CDTF">2015-10-22T15:42:29Z</dcterms:created>
  <dcterms:modified xsi:type="dcterms:W3CDTF">2017-08-07T23:20:04Z</dcterms:modified>
</cp:coreProperties>
</file>